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320" autoAdjust="0"/>
  </p:normalViewPr>
  <p:slideViewPr>
    <p:cSldViewPr>
      <p:cViewPr varScale="1">
        <p:scale>
          <a:sx n="87" d="100"/>
          <a:sy n="87" d="100"/>
        </p:scale>
        <p:origin x="-6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D710E-1E6D-4C08-B668-CE2111FCCF4E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02920-AFD6-4CB7-A4A4-97C7F61700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959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Добрый</a:t>
            </a:r>
            <a:r>
              <a:rPr lang="ru-RU" baseline="0" dirty="0" smtClean="0"/>
              <a:t> день, уважаемые коллеги.</a:t>
            </a:r>
          </a:p>
          <a:p>
            <a:r>
              <a:rPr lang="ru-RU" baseline="0" dirty="0" smtClean="0"/>
              <a:t>На данном </a:t>
            </a:r>
            <a:r>
              <a:rPr lang="ru-RU" baseline="0" dirty="0" err="1" smtClean="0"/>
              <a:t>вебинаре</a:t>
            </a:r>
            <a:r>
              <a:rPr lang="ru-RU" baseline="0" dirty="0" smtClean="0"/>
              <a:t> мы рассмотрим исключительно технические ошибки, которые могут возникнуть у вас при работе в автоматизированной информационной системе «Сетевой город. Образование»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8146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Воспитанник был в детском саду, затем был зачислен в школу. После возвращения в детский сад зачислить его уже стало невозможно.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0677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данном слайде показаны</a:t>
            </a:r>
            <a:r>
              <a:rPr lang="ru-RU" baseline="0" dirty="0" smtClean="0"/>
              <a:t> скриншоты и программ «Сетевой город. Образование» и «Е-услуги».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ребенка выпустили из садика, то зачислить из выпускников ее можно только в школу.</a:t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садик ребенка можно теперь зачислить только импортом и взять предложенную системой имеющуюся учетную запись.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414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этом слайде</a:t>
            </a:r>
            <a:r>
              <a:rPr lang="ru-RU" baseline="0" dirty="0" smtClean="0"/>
              <a:t> указаны контакты. Также на сайте МКУ </a:t>
            </a:r>
            <a:r>
              <a:rPr lang="ru-RU" baseline="0" dirty="0" err="1" smtClean="0"/>
              <a:t>КМЦиКТ</a:t>
            </a:r>
            <a:r>
              <a:rPr lang="ru-RU" baseline="0" dirty="0" smtClean="0"/>
              <a:t> «Старт» найти контактную информацию для консультации с другими отделами.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37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 добавлении</a:t>
            </a:r>
            <a:r>
              <a:rPr lang="ru-RU" baseline="0" dirty="0" smtClean="0"/>
              <a:t> воспитанника в приказ может возникнуть ошибка, которая показана на слайде.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308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Также возможен другой вариант</a:t>
            </a:r>
            <a:r>
              <a:rPr lang="ru-RU" baseline="0" dirty="0" smtClean="0"/>
              <a:t> </a:t>
            </a:r>
            <a:r>
              <a:rPr lang="ru-RU" dirty="0" smtClean="0"/>
              <a:t>этой ошибки. В данном случае эта ошибка связана</a:t>
            </a:r>
            <a:r>
              <a:rPr lang="ru-RU" baseline="0" dirty="0" smtClean="0"/>
              <a:t> с неправильно заполненными данными не самого учащегося/воспитанника, а его родителя.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308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правило, т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акая ошибка возникает из-за того, что система при зачислении не может записать адрес учащегося/воспитанника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либо же его родителей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личную карточку в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АИС «Сетевой город. Образование»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из АИС «Е-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услуги.Образование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», так как там он указан некорректно (выбран не из справочника ФИАС). Для исправления ситуации рекомендуется в системе «Е-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услуги.Образование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открыть заявление ребёнка, затем Редактирование - Заявитель и в разделе "Контактная информация" отредактировать поля "Телефон" (номер должен содержать 10 цифр, без 8 в начале), "Адрес регистрации (по прописке)", "Адрес проживания". При этом каждое поле, вплоть до номера дома (вручную вбивается только квартира), должно быть выбрано из Федеральной информационной справочной системы ФИАС (из выпадающего списка).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094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Рассмотрим следующую техническую ошибку.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Задвоились данные сотрудника, редактировать одну из карточек невозможно. Соответственно,</a:t>
            </a:r>
            <a:r>
              <a:rPr lang="ru-RU" baseline="0" dirty="0" smtClean="0"/>
              <a:t> в ту карточку сотрудника, в которой указаны функции пользователя и его должность, возможно будет внести изменения. В карточку без </a:t>
            </a:r>
            <a:r>
              <a:rPr lang="ru-RU" baseline="0" dirty="0" smtClean="0"/>
              <a:t>указанных должности и функций пользователя </a:t>
            </a:r>
            <a:r>
              <a:rPr lang="ru-RU" baseline="0" dirty="0" smtClean="0"/>
              <a:t>нет доступа, она не открывается. </a:t>
            </a:r>
            <a:endParaRPr lang="ru-RU" dirty="0" smtClean="0"/>
          </a:p>
          <a:p>
            <a:r>
              <a:rPr lang="ru-RU" dirty="0" smtClean="0"/>
              <a:t>Также более редкий,</a:t>
            </a:r>
            <a:r>
              <a:rPr lang="ru-RU" baseline="0" dirty="0" smtClean="0"/>
              <a:t> н</a:t>
            </a:r>
            <a:r>
              <a:rPr lang="ru-RU" dirty="0" smtClean="0"/>
              <a:t>о всё же возможный вариант этой</a:t>
            </a:r>
            <a:r>
              <a:rPr lang="ru-RU" baseline="0" dirty="0" smtClean="0"/>
              <a:t> ошибки: выпускники образовательного учреждения либо же его учащиеся появляются в списке сотрудников данного образовательно учреждения. Функции пользователя и должность у них отсутствуют, войти в карточку также невозможно.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514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Для исправления ситуации нужно удалить карточку сотрудника с ролью и создать новую с теми же данными, что и в карточке без роли.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Затем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добавить "сотрудника" (кнопка "Добавить" на странице "Сотрудники") СТРОГО с теми же ФИО и датой рождения. Обязательно! указать нужную роль - иначе будет просто вторая запись похожего "сотрудника". И когда система предложит варианты добавления,  нужно выбрать "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Использовать запись…".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Система использует ту запись, что уже создана и добавит ей роль. После этого карточка "сотрудника" доступна для редактирования, а значит к удалению.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43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Следующая</a:t>
            </a:r>
            <a:r>
              <a:rPr lang="ru-RU" baseline="0" dirty="0" smtClean="0"/>
              <a:t> ошибка: н</a:t>
            </a:r>
            <a:r>
              <a:rPr lang="ru-RU" dirty="0" smtClean="0"/>
              <a:t>ахождение воспитанника в списке распределённых и в списке детского сада.</a:t>
            </a:r>
          </a:p>
          <a:p>
            <a:r>
              <a:rPr lang="ru-RU" dirty="0" smtClean="0"/>
              <a:t>Результат </a:t>
            </a:r>
            <a:r>
              <a:rPr lang="ru-RU" dirty="0" smtClean="0"/>
              <a:t>поиска в списке воспитанников детского сада вы видите на своих экранах. Также данный воспитанник до сих пор находился в списке распределённых.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937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Решение, которое было предложено </a:t>
            </a:r>
            <a:r>
              <a:rPr lang="ru-RU" dirty="0" err="1" smtClean="0"/>
              <a:t>ИРТехом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Воспитанника зачислили не из списка распределенных из очереди</a:t>
            </a:r>
            <a:r>
              <a:rPr lang="ru-RU" baseline="0" dirty="0" smtClean="0"/>
              <a:t> (с</a:t>
            </a:r>
            <a:r>
              <a:rPr lang="ru-RU" dirty="0" smtClean="0"/>
              <a:t>делать это можно, например, импортом</a:t>
            </a:r>
            <a:r>
              <a:rPr lang="ru-RU" baseline="0" dirty="0" smtClean="0"/>
              <a:t> либо же из списка выпускников и выбывших). </a:t>
            </a:r>
            <a:r>
              <a:rPr lang="ru-RU" dirty="0" smtClean="0"/>
              <a:t>Таким образом, он остался в данном списке.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этом случае нужно удалить из приказа о зачислении (предварительно удалив посещаемость и родительскую плату, если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эти пункты были заполнены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затем снова зачислить, только на этот раз выбрав обязательно из Списка распределённых из очереди.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054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Однако при попытке применить данное решение возникла уже другая ошибка,</a:t>
            </a:r>
            <a:r>
              <a:rPr lang="ru-RU" baseline="0" dirty="0" smtClean="0"/>
              <a:t> её вы видите на слайде. </a:t>
            </a:r>
            <a:r>
              <a:rPr lang="ru-RU" dirty="0" smtClean="0"/>
              <a:t>При удалении воспитанника из приказа возникает конфликт с программой "Е-услуги". При обращении в </a:t>
            </a:r>
            <a:r>
              <a:rPr lang="ru-RU" dirty="0" err="1" smtClean="0"/>
              <a:t>ИРТех</a:t>
            </a:r>
            <a:r>
              <a:rPr lang="ru-RU" baseline="0" dirty="0" smtClean="0"/>
              <a:t> с такой ошибкой был дан ответ о том, что данную проблему они ещё не смогли решить и что будет создана задача команде разработчиков по устранению данной ошибки.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На момент подготовки презентации решение всё ещё не было предоставлено.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2920-AFD6-4CB7-A4A4-97C7F617004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985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2193038-3BF9-49A8-A66A-39154D727D09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AF546B9-C04B-4D03-8F52-6BADC1E2EE3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692696"/>
            <a:ext cx="8928992" cy="5472608"/>
          </a:xfrm>
        </p:spPr>
        <p:txBody>
          <a:bodyPr>
            <a:noAutofit/>
          </a:bodyPr>
          <a:lstStyle/>
          <a:p>
            <a:r>
              <a:rPr lang="ru-RU" sz="4400" dirty="0">
                <a:cs typeface="Times New Roman" panose="02020603050405020304" pitchFamily="18" charset="0"/>
              </a:rPr>
              <a:t>Проблемы, возникающие при работе образовательных организаций в </a:t>
            </a:r>
            <a:r>
              <a:rPr lang="ru-RU" sz="4400" dirty="0"/>
              <a:t>автоматизированной информационной системе «Сетевой город. Образование</a:t>
            </a:r>
            <a:r>
              <a:rPr lang="ru-RU" sz="4400" dirty="0" smtClean="0"/>
              <a:t>»</a:t>
            </a:r>
            <a:endParaRPr lang="ru-RU" sz="4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23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852936"/>
          </a:xfrm>
        </p:spPr>
        <p:txBody>
          <a:bodyPr/>
          <a:lstStyle/>
          <a:p>
            <a:r>
              <a:rPr lang="ru-RU" dirty="0" smtClean="0"/>
              <a:t>Невозможность повторного зачисления воспитанников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/>
          <a:lstStyle/>
          <a:p>
            <a:pPr marL="137160" indent="0" algn="ctr">
              <a:buNone/>
            </a:pPr>
            <a:r>
              <a:rPr lang="ru-RU" dirty="0"/>
              <a:t>Воспитанник был в детском саду, затем был зачислен в школу. </a:t>
            </a:r>
            <a:r>
              <a:rPr lang="ru-RU" dirty="0" smtClean="0"/>
              <a:t>После </a:t>
            </a:r>
            <a:r>
              <a:rPr lang="ru-RU" dirty="0"/>
              <a:t>возвращения в детский сад зачислить его уже стало невозможно.</a:t>
            </a:r>
          </a:p>
        </p:txBody>
      </p:sp>
    </p:spTree>
    <p:extLst>
      <p:ext uri="{BB962C8B-B14F-4D97-AF65-F5344CB8AC3E}">
        <p14:creationId xmlns:p14="http://schemas.microsoft.com/office/powerpoint/2010/main" val="57984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411480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170" name="Picture 2" descr="F:\Моё 17.03\Детский сад №216. Невозможно повторно зачислить воспитанника\Проблема 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60648"/>
            <a:ext cx="3528392" cy="605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F:\Моё 17.03\Детский сад №216. Невозможно повторно зачислить воспитанника\Проблем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728"/>
            <a:ext cx="5106934" cy="489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23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Наши контакты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3704" y="2492897"/>
            <a:ext cx="7454720" cy="1800200"/>
          </a:xfrm>
        </p:spPr>
        <p:txBody>
          <a:bodyPr/>
          <a:lstStyle/>
          <a:p>
            <a:r>
              <a:rPr lang="en-US" b="1" dirty="0"/>
              <a:t>E-MAIL: </a:t>
            </a:r>
            <a:r>
              <a:rPr lang="en-US" b="1" dirty="0" smtClean="0"/>
              <a:t>centerstart@kubannet.ru</a:t>
            </a:r>
            <a:endParaRPr lang="ru-RU" b="1" dirty="0" smtClean="0"/>
          </a:p>
          <a:p>
            <a:r>
              <a:rPr lang="ru-RU" b="1" dirty="0" smtClean="0"/>
              <a:t>Телефон для консультаций 		      по техническим ошибкам: 202-60-49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71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420" y="-13216"/>
            <a:ext cx="8229600" cy="1600200"/>
          </a:xfrm>
        </p:spPr>
        <p:txBody>
          <a:bodyPr/>
          <a:lstStyle/>
          <a:p>
            <a:r>
              <a:rPr lang="ru-RU" sz="4000" dirty="0"/>
              <a:t>Ошибка добавления </a:t>
            </a:r>
            <a:r>
              <a:rPr lang="ru-RU" sz="4000" dirty="0" smtClean="0"/>
              <a:t>воспитанников в </a:t>
            </a:r>
            <a:r>
              <a:rPr lang="ru-RU" sz="4000" dirty="0"/>
              <a:t>приказ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420" y="1276426"/>
            <a:ext cx="8229600" cy="4709160"/>
          </a:xfrm>
        </p:spPr>
        <p:txBody>
          <a:bodyPr/>
          <a:lstStyle/>
          <a:p>
            <a:endParaRPr lang="ru-RU" dirty="0" smtClean="0"/>
          </a:p>
          <a:p>
            <a:pPr marL="13716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добавлении воспитанника в приказ может возникнуть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следующая ошибка: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1026" name="Picture 2" descr="F:\Моё 17.03\Детский сад №20. Ошибка добавления в приказ\Ошибк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275" y="3284984"/>
            <a:ext cx="6527179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18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Ошибка добавления </a:t>
            </a:r>
            <a:r>
              <a:rPr lang="ru-RU" sz="4400" dirty="0" smtClean="0"/>
              <a:t>воспитанников</a:t>
            </a:r>
            <a:r>
              <a:rPr lang="ru-RU" sz="4000" dirty="0" smtClean="0"/>
              <a:t> в приказ (продолжение)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709160"/>
          </a:xfrm>
        </p:spPr>
        <p:txBody>
          <a:bodyPr/>
          <a:lstStyle/>
          <a:p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Также возможен другой вариант этой ошибки: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C:\Users\Ereshenko\Pictures\ошибка родител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56992"/>
            <a:ext cx="708347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5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00141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Корректировка данных в личной карточке воспитанника: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F:\Моё 17.03\Детский сад №20. Ошибка добавления в приказ\Решение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88" y="2060848"/>
            <a:ext cx="803177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9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Задвоение</a:t>
            </a:r>
            <a:r>
              <a:rPr lang="ru-RU" dirty="0" smtClean="0"/>
              <a:t> в списке </a:t>
            </a:r>
            <a:r>
              <a:rPr lang="ru-RU" dirty="0"/>
              <a:t>сотрудников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Задвоились данные сотрудника, редактировать одну из карточек невозможно: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F:\Моё 17.03\СОШ №71. Появление выпускников школы в списке сотрудников\Проблема 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43" y="2924944"/>
            <a:ext cx="6726238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:\Моё 17.03\СОШ №71. Появление выпускников школы в списке сотрудников\Проблем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494" y="5744344"/>
            <a:ext cx="65547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12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+mj-lt"/>
              </a:rPr>
              <a:t>Для исправления ситуации нужно удалить карточку сотрудника с ролью и создать новую с теми же данными, что и в карточке без роли:</a:t>
            </a:r>
            <a:endParaRPr lang="ru-RU" dirty="0">
              <a:latin typeface="+mj-lt"/>
            </a:endParaRPr>
          </a:p>
        </p:txBody>
      </p:sp>
      <p:pic>
        <p:nvPicPr>
          <p:cNvPr id="1026" name="Picture 2" descr="C:\Users\Ereshenko\Desktop\Асотрудник\Screenshot_2 — копия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92896"/>
            <a:ext cx="6296026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06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636912"/>
          </a:xfrm>
        </p:spPr>
        <p:txBody>
          <a:bodyPr/>
          <a:lstStyle/>
          <a:p>
            <a:r>
              <a:rPr lang="ru-RU" dirty="0" smtClean="0"/>
              <a:t>Нахождение воспитанника в списке распределённых и в списке детского сада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0059" y="2729005"/>
            <a:ext cx="8229600" cy="4104456"/>
          </a:xfrm>
        </p:spPr>
        <p:txBody>
          <a:bodyPr/>
          <a:lstStyle/>
          <a:p>
            <a:pPr marL="137160" indent="0" algn="ctr">
              <a:buNone/>
            </a:pPr>
            <a:r>
              <a:rPr lang="ru-RU" dirty="0" smtClean="0"/>
              <a:t>Результат поиска в списке воспитанников детского сада:</a:t>
            </a:r>
            <a:endParaRPr lang="ru-RU" dirty="0"/>
          </a:p>
        </p:txBody>
      </p:sp>
      <p:pic>
        <p:nvPicPr>
          <p:cNvPr id="4098" name="Picture 2" descr="F:\Моё 17.03\Детский сад №169. Задвоение воспитанника\Проблема 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97" y="3789040"/>
            <a:ext cx="8069262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26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2304255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dirty="0" smtClean="0"/>
              <a:t>Воспитанника </a:t>
            </a:r>
            <a:r>
              <a:rPr lang="ru-RU" dirty="0"/>
              <a:t>зачислили не из </a:t>
            </a:r>
            <a:r>
              <a:rPr lang="ru-RU" dirty="0" smtClean="0"/>
              <a:t>списка </a:t>
            </a:r>
            <a:r>
              <a:rPr lang="ru-RU" dirty="0"/>
              <a:t>распределенных из </a:t>
            </a:r>
            <a:r>
              <a:rPr lang="ru-RU" dirty="0" smtClean="0"/>
              <a:t>очереди. Таким образом, он остался в данном списке: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124" name="Picture 4" descr="F:\Моё 17.03\Детский сад №169. Задвоение воспитанника\Проблема 2.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5689716" cy="387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5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05795"/>
            <a:ext cx="8229600" cy="4709160"/>
          </a:xfrm>
        </p:spPr>
        <p:txBody>
          <a:bodyPr/>
          <a:lstStyle/>
          <a:p>
            <a:pPr marL="137160" indent="0" algn="ctr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удалении воспитанника из приказа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		возникает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конфликт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с АИС «Е-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услуги.Образование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F:\Моё 17.03\Детский сад №169. Задвоение воспитанника\Проблема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257" y="3212975"/>
            <a:ext cx="5707063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9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232</TotalTime>
  <Words>829</Words>
  <Application>Microsoft Office PowerPoint</Application>
  <PresentationFormat>Экран (4:3)</PresentationFormat>
  <Paragraphs>54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Проблемы, возникающие при работе образовательных организаций в автоматизированной информационной системе «Сетевой город. Образование»</vt:lpstr>
      <vt:lpstr>Ошибка добавления воспитанников в приказ</vt:lpstr>
      <vt:lpstr>Ошибка добавления воспитанников в приказ (продолжение)</vt:lpstr>
      <vt:lpstr>Презентация PowerPoint</vt:lpstr>
      <vt:lpstr>Задвоение в списке сотрудников </vt:lpstr>
      <vt:lpstr>Презентация PowerPoint</vt:lpstr>
      <vt:lpstr>Нахождение воспитанника в списке распределённых и в списке детского сада</vt:lpstr>
      <vt:lpstr>Презентация PowerPoint</vt:lpstr>
      <vt:lpstr>Презентация PowerPoint</vt:lpstr>
      <vt:lpstr>Невозможность повторного зачисления воспитанников</vt:lpstr>
      <vt:lpstr>Презентация PowerPoint</vt:lpstr>
      <vt:lpstr>Наши 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Проблемы, возникающие при работе образовательных организаций в АИС СГО</dc:title>
  <dc:creator>Актовый Зал</dc:creator>
  <cp:lastModifiedBy>Администратор</cp:lastModifiedBy>
  <cp:revision>41</cp:revision>
  <dcterms:created xsi:type="dcterms:W3CDTF">2022-03-11T13:31:30Z</dcterms:created>
  <dcterms:modified xsi:type="dcterms:W3CDTF">2022-07-25T06:38:26Z</dcterms:modified>
</cp:coreProperties>
</file>