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04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55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07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07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7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74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18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41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07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9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5773-B8FA-4094-A4C3-1F39D80C7E80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7DBD-C29F-4B34-82CA-FB8FF069D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55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15725" y="740701"/>
            <a:ext cx="9180512" cy="1440160"/>
          </a:xfrm>
          <a:prstGeom prst="rect">
            <a:avLst/>
          </a:prstGeom>
          <a:solidFill>
            <a:schemeClr val="accent1">
              <a:lumMod val="75000"/>
              <a:alpha val="6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740702"/>
            <a:ext cx="4896544" cy="1440159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МУНИЦИПАЛЬНОЕ КАЗЁННОЕ УЧРЕЖДЕНИЕ «КРАСНОДАРСКИЙ МЕТОДИЧЕСКИЙ ЦЕНТР ИНФОРМАЦИОННО-КОММУНИКАЦИОННЫХ ТЕХНОЛОГИЙ «СТАРТ»</a:t>
            </a: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756926"/>
            <a:ext cx="9144000" cy="1752193"/>
          </a:xfrm>
          <a:solidFill>
            <a:schemeClr val="tx2">
              <a:lumMod val="50000"/>
              <a:alpha val="84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ru-RU" sz="43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«ЦИФРОВЫЕ ТЕХНОЛОГИИ И ТРАНСФОРМАЦИЯ ОБРАЗОВАНИЯ</a:t>
            </a:r>
            <a:r>
              <a:rPr lang="ru-RU" sz="43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</a:t>
            </a:r>
            <a:endParaRPr lang="ru-RU" sz="43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6512" y="5085184"/>
            <a:ext cx="9180512" cy="864096"/>
          </a:xfrm>
          <a:prstGeom prst="rect">
            <a:avLst/>
          </a:prstGeom>
          <a:solidFill>
            <a:schemeClr val="accent1">
              <a:lumMod val="75000"/>
              <a:alpha val="6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39144" y="4773150"/>
            <a:ext cx="6192688" cy="144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КРУГЛЫЙ СТОЛ</a:t>
            </a:r>
            <a:endParaRPr lang="ru-RU" sz="28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39552" y="620688"/>
            <a:ext cx="1728192" cy="172819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66197" y="973065"/>
            <a:ext cx="12749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26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августа</a:t>
            </a:r>
          </a:p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10:00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056276" y="620688"/>
            <a:ext cx="1728192" cy="172819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7" name="Picture 3" descr="C:\Users\mihailichenko\Desktop\лого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284" y="908720"/>
            <a:ext cx="1404175" cy="110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262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МУНИЦИПАЛЬНОЕ КАЗЁННОЕ УЧРЕЖДЕНИЕ «КРАСНОДАРСКИЙ МЕТОДИЧЕСКИЙ ЦЕНТР ИНФОРМАЦИОННО-КОММУНИКАЦИОННЫХ ТЕХНОЛОГИЙ «СТАРТ»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УЧРЕЖДЕНИЕ «КРАСНОДАРСКИЙ МЕТОДИЧЕСКИЙ ЦЕНТР ИНФОРМАЦИОННО-КОММУНИКАЦИОННЫХ ТЕХНОЛОГИЙ «СТАРТ»</dc:title>
  <dc:creator>Михайличенко Анна Сергеевна</dc:creator>
  <cp:lastModifiedBy>Михайличенко Анна Сергеевна</cp:lastModifiedBy>
  <cp:revision>6</cp:revision>
  <dcterms:created xsi:type="dcterms:W3CDTF">2019-08-20T06:39:36Z</dcterms:created>
  <dcterms:modified xsi:type="dcterms:W3CDTF">2019-08-26T14:21:54Z</dcterms:modified>
</cp:coreProperties>
</file>